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1" r:id="rId10"/>
    <p:sldId id="322" r:id="rId11"/>
    <p:sldId id="327" r:id="rId12"/>
    <p:sldId id="262" r:id="rId13"/>
    <p:sldId id="324" r:id="rId14"/>
    <p:sldId id="314" r:id="rId15"/>
    <p:sldId id="264" r:id="rId16"/>
    <p:sldId id="268" r:id="rId17"/>
    <p:sldId id="311" r:id="rId18"/>
    <p:sldId id="294" r:id="rId19"/>
    <p:sldId id="328" r:id="rId20"/>
    <p:sldId id="303" r:id="rId21"/>
    <p:sldId id="304" r:id="rId22"/>
    <p:sldId id="313" r:id="rId23"/>
    <p:sldId id="309" r:id="rId24"/>
    <p:sldId id="325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124" d="100"/>
          <a:sy n="124" d="100"/>
        </p:scale>
        <p:origin x="-4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27.02.2024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5462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pPr/>
              <a:t>27.02.2024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27.02.2024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9825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4020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3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06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73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xmlns="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19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Beşgen 2"/>
          <p:cNvSpPr/>
          <p:nvPr/>
        </p:nvSpPr>
        <p:spPr>
          <a:xfrm>
            <a:off x="80083" y="2139702"/>
            <a:ext cx="2664296" cy="126289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Meral </a:t>
            </a:r>
            <a:r>
              <a:rPr lang="tr-TR" b="1" dirty="0" smtClean="0"/>
              <a:t>DELİKANLI</a:t>
            </a:r>
          </a:p>
          <a:p>
            <a:pPr algn="ctr"/>
            <a:r>
              <a:rPr lang="tr-TR" b="1" dirty="0" err="1" smtClean="0"/>
              <a:t>Selahaddin</a:t>
            </a:r>
            <a:r>
              <a:rPr lang="tr-TR" b="1" dirty="0" smtClean="0"/>
              <a:t> </a:t>
            </a:r>
            <a:r>
              <a:rPr lang="tr-TR" b="1" dirty="0" err="1" smtClean="0"/>
              <a:t>Eyyubi</a:t>
            </a:r>
            <a:r>
              <a:rPr lang="tr-TR" b="1" dirty="0" smtClean="0"/>
              <a:t> AİHL </a:t>
            </a:r>
            <a:endParaRPr lang="tr-TR" b="1" dirty="0"/>
          </a:p>
        </p:txBody>
      </p:sp>
      <p:sp>
        <p:nvSpPr>
          <p:cNvPr id="11" name="Beşgen 10"/>
          <p:cNvSpPr/>
          <p:nvPr/>
        </p:nvSpPr>
        <p:spPr>
          <a:xfrm>
            <a:off x="2743179" y="2139702"/>
            <a:ext cx="3492388" cy="132321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Rehberlik Servisi</a:t>
            </a:r>
            <a:endParaRPr lang="tr-TR" b="1" dirty="0"/>
          </a:p>
        </p:txBody>
      </p:sp>
      <p:sp>
        <p:nvSpPr>
          <p:cNvPr id="13" name="Beşgen 12"/>
          <p:cNvSpPr/>
          <p:nvPr/>
        </p:nvSpPr>
        <p:spPr>
          <a:xfrm>
            <a:off x="6235567" y="2139702"/>
            <a:ext cx="2664296" cy="1262893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Sunumumuz Bitmiştir…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3188895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827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2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553</Words>
  <Application>Microsoft Office PowerPoint</Application>
  <PresentationFormat>Ekran Gösterisi (16:9)</PresentationFormat>
  <Paragraphs>98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5" baseType="lpstr">
      <vt:lpstr>Ofis Teması</vt:lpstr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DENEMEKTEN VAZGEÇME</vt:lpstr>
      <vt:lpstr>Slayt 13</vt:lpstr>
      <vt:lpstr>Slayt 14</vt:lpstr>
      <vt:lpstr>Slayt 15</vt:lpstr>
      <vt:lpstr>“Bazı şeyleri satın alamazsın; kazanman gerekir. Bazı şeyleri hemen kazanamazsın; uğruna savaşman ve yaşaman gerekir.”</vt:lpstr>
      <vt:lpstr>Slayt 17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Slayt 22</vt:lpstr>
      <vt:lpstr>Slayt 23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Selim KAYA</cp:lastModifiedBy>
  <cp:revision>113</cp:revision>
  <dcterms:created xsi:type="dcterms:W3CDTF">2017-11-01T05:55:49Z</dcterms:created>
  <dcterms:modified xsi:type="dcterms:W3CDTF">2024-02-27T08:48:46Z</dcterms:modified>
</cp:coreProperties>
</file>